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5"/>
    <p:restoredTop sz="79178"/>
  </p:normalViewPr>
  <p:slideViewPr>
    <p:cSldViewPr snapToGrid="0">
      <p:cViewPr varScale="1">
        <p:scale>
          <a:sx n="99" d="100"/>
          <a:sy n="99" d="100"/>
        </p:scale>
        <p:origin x="9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AFD234-5C44-144C-B232-515495905723}" type="datetimeFigureOut">
              <a:rPr kumimoji="1" lang="ko-KR" altLang="en-US" smtClean="0"/>
              <a:t>2025. 6. 15.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D55B14-F343-E043-8998-C60D8EAFA3B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04892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[CLS]</a:t>
            </a:r>
            <a:r>
              <a:rPr kumimoji="1" lang="ko-KR" altLang="en-US" dirty="0"/>
              <a:t>와 가장 연관성이 높은 </a:t>
            </a:r>
            <a:r>
              <a:rPr kumimoji="1" lang="en-US" altLang="ko-KR" dirty="0"/>
              <a:t>Z</a:t>
            </a:r>
            <a:r>
              <a:rPr kumimoji="1" lang="ko-KR" altLang="en-US" dirty="0"/>
              <a:t>만 </a:t>
            </a:r>
            <a:r>
              <a:rPr kumimoji="1" lang="ko-KR" altLang="en-US" dirty="0" err="1"/>
              <a:t>활요해서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Negaitve</a:t>
            </a:r>
            <a:r>
              <a:rPr kumimoji="1" lang="en-US" altLang="ko-KR" dirty="0"/>
              <a:t> </a:t>
            </a:r>
            <a:r>
              <a:rPr kumimoji="1" lang="ko-KR" altLang="en-US" dirty="0"/>
              <a:t>인지 </a:t>
            </a:r>
            <a:r>
              <a:rPr kumimoji="1" lang="en-US" altLang="ko-KR" dirty="0"/>
              <a:t>Positive</a:t>
            </a:r>
            <a:r>
              <a:rPr kumimoji="1" lang="ko-KR" altLang="en-US" dirty="0"/>
              <a:t>인지 판별한다</a:t>
            </a:r>
            <a:r>
              <a:rPr kumimoji="1" lang="en-US" altLang="ko-KR" dirty="0"/>
              <a:t>.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55B14-F343-E043-8998-C60D8EAFA3BB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429916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55B14-F343-E043-8998-C60D8EAFA3BB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072047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매칭 시에는 </a:t>
            </a:r>
            <a:r>
              <a:rPr kumimoji="1" lang="en-US" altLang="ko-KR" dirty="0"/>
              <a:t>Z</a:t>
            </a:r>
            <a:r>
              <a:rPr kumimoji="1" lang="ko-KR" altLang="en-US" dirty="0"/>
              <a:t>들과 </a:t>
            </a:r>
            <a:r>
              <a:rPr kumimoji="1" lang="en-US" altLang="ko-KR" dirty="0"/>
              <a:t>text 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[CLS]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와의</a:t>
            </a:r>
            <a:r>
              <a:rPr kumimoji="1" lang="ko-KR" altLang="en-US" dirty="0"/>
              <a:t> 평균을 최종 점수로 활용한다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55B14-F343-E043-8998-C60D8EAFA3BB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936019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55B14-F343-E043-8998-C60D8EAFA3BB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10759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AB4C8D-AEDE-6801-C209-F0F8F42554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80EB2A7-5A43-DDFC-456D-08DB1E9E8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A72423-6384-FC37-2499-5FAAFBE5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D1A85-E0E9-CA4D-A979-B61E5878806C}" type="datetimeFigureOut">
              <a:rPr kumimoji="1" lang="ko-KR" altLang="en-US" smtClean="0"/>
              <a:t>2025. 6. 15.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5216B5-273F-552D-F602-13160B8C3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878DEF-2BA0-D075-D4D0-000960DAE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D1D03-ABA0-EB49-B850-F80AFB86F7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9548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91FD07-F134-C211-03C5-EFF0A8D61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8B1F70D-A81F-CD8B-9007-17CC7BDF2C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D5A61C-4947-9F05-57C7-FC484AD24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D1A85-E0E9-CA4D-A979-B61E5878806C}" type="datetimeFigureOut">
              <a:rPr kumimoji="1" lang="ko-KR" altLang="en-US" smtClean="0"/>
              <a:t>2025. 6. 15.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7D2F8D-526C-B23C-2C56-154DE0EC8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033685-B085-0F6B-FC9E-E8D534172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D1D03-ABA0-EB49-B850-F80AFB86F7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17719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B14B401-DBAF-9F50-80EC-78EC091C83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D4BDA7E-6F4F-F059-0DE0-2DD4B09CB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369B9B-A6F9-3F73-EAFA-93ED28459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D1A85-E0E9-CA4D-A979-B61E5878806C}" type="datetimeFigureOut">
              <a:rPr kumimoji="1" lang="ko-KR" altLang="en-US" smtClean="0"/>
              <a:t>2025. 6. 15.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D9E593-9891-394F-25A8-76FB0FEDD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F73225-40B1-4403-0D20-4646140EA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D1D03-ABA0-EB49-B850-F80AFB86F7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4121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9B1A78-7F6A-F8E7-B164-2C7546473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982DE1-F628-5B12-B9C8-1AC237DC07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52C1AC-5BFA-5424-FC99-FD7C65449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D1A85-E0E9-CA4D-A979-B61E5878806C}" type="datetimeFigureOut">
              <a:rPr kumimoji="1" lang="ko-KR" altLang="en-US" smtClean="0"/>
              <a:t>2025. 6. 15.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7E6234-24DF-7FEB-EE83-B9CEC8152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DE7772-945B-A7EB-434F-036330744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D1D03-ABA0-EB49-B850-F80AFB86F7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79135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85569B-B613-7FEC-512E-74ED120D2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7E86E8-D66C-CE0C-777C-963386A5A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2017F3-BEA2-01FB-9BB5-EDC9C6BE9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D1A85-E0E9-CA4D-A979-B61E5878806C}" type="datetimeFigureOut">
              <a:rPr kumimoji="1" lang="ko-KR" altLang="en-US" smtClean="0"/>
              <a:t>2025. 6. 15.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FF61BB-9F87-5BB2-7D11-A56E5031F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B451CE-0246-9D81-0951-BE94CAC70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D1D03-ABA0-EB49-B850-F80AFB86F7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03568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4F2AE3-A452-2147-52BA-266E7ACE6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75CBA6-BB7B-31B6-3F6C-1A46959AB1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3CA1A6-B2F1-93F8-83E2-013D3AB7A3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0BF2C1-288A-A9E1-FEBF-6DF6AAD9B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D1A85-E0E9-CA4D-A979-B61E5878806C}" type="datetimeFigureOut">
              <a:rPr kumimoji="1" lang="ko-KR" altLang="en-US" smtClean="0"/>
              <a:t>2025. 6. 15.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BA5CCD6-C0D1-C058-20C0-E2756DC54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BB057D-E812-FD52-E10F-B81277509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D1D03-ABA0-EB49-B850-F80AFB86F7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84158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7DDBF7-4B10-2045-ED46-211D40696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464A30-CBB8-75B7-A2AA-5AFE55BDE9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B160579-D42E-425F-FD5F-CB597FED76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58BC84-0326-68AE-1A66-030BA1425B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40A5624-9431-051F-4C65-CD6922737B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AF2DB3E-EF08-E60E-6811-1CE5022F5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D1A85-E0E9-CA4D-A979-B61E5878806C}" type="datetimeFigureOut">
              <a:rPr kumimoji="1" lang="ko-KR" altLang="en-US" smtClean="0"/>
              <a:t>2025. 6. 15.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2197A16-8F4D-544E-D93E-356DE6340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1178015-24BF-8454-59D7-4AD7788F8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D1D03-ABA0-EB49-B850-F80AFB86F7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91640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DE4C1C-7016-7387-B6F5-B787418B0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240FBB5-B0EE-8712-C8F7-3601B8AFE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D1A85-E0E9-CA4D-A979-B61E5878806C}" type="datetimeFigureOut">
              <a:rPr kumimoji="1" lang="ko-KR" altLang="en-US" smtClean="0"/>
              <a:t>2025. 6. 15.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69443B8-AAF0-CAC3-52DA-FE3958ACE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C86D11B-7664-2E87-FDC5-E716765DD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D1D03-ABA0-EB49-B850-F80AFB86F7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68826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8CA5372-B066-3D15-0D99-55F1CD787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D1A85-E0E9-CA4D-A979-B61E5878806C}" type="datetimeFigureOut">
              <a:rPr kumimoji="1" lang="ko-KR" altLang="en-US" smtClean="0"/>
              <a:t>2025. 6. 15.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4FE7D2-420C-94A5-C1CD-0ADEEBA5D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05D0A1C-EF6C-5B34-6AD3-0BA19A45F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D1D03-ABA0-EB49-B850-F80AFB86F7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08918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ECB58A-485F-E39B-9FE4-945111502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339231-1F48-1022-BA23-28D96674C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7354DF1-6103-FFDB-1E8C-185583A6FE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AF800B-0D03-317F-AA9C-881A520E4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D1A85-E0E9-CA4D-A979-B61E5878806C}" type="datetimeFigureOut">
              <a:rPr kumimoji="1" lang="ko-KR" altLang="en-US" smtClean="0"/>
              <a:t>2025. 6. 15.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0BF2492-BF18-791B-C8BF-EFC00728A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9C9678-F984-D12D-29F9-9E8259720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D1D03-ABA0-EB49-B850-F80AFB86F7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64957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376491-5FF3-5042-BD1F-6A066431D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7E91D4A-4F36-B0E5-6583-0B5565E73E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8856458-8459-CC77-4545-007870FD41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3A3BFB9-7A63-AAA8-9EC2-90F4D4D2F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D1A85-E0E9-CA4D-A979-B61E5878806C}" type="datetimeFigureOut">
              <a:rPr kumimoji="1" lang="ko-KR" altLang="en-US" smtClean="0"/>
              <a:t>2025. 6. 15.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43C0DE-D5A9-41CF-BA11-A62605D6C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3D7E0F-A91F-151C-460C-59309F023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D1D03-ABA0-EB49-B850-F80AFB86F7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36457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DD380CC-34BA-011B-A6E6-4737E067A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07DC9C-602D-DD4C-2843-83E44B69C7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36B3FD-B6D8-8961-024E-E6F44FEBF4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AD1A85-E0E9-CA4D-A979-B61E5878806C}" type="datetimeFigureOut">
              <a:rPr kumimoji="1" lang="ko-KR" altLang="en-US" smtClean="0"/>
              <a:t>2025. 6. 15.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8E6603-FBB3-6517-7EFF-FD842C53EB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EA50FF-6F81-E52E-BA69-B428CBB660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4D1D03-ABA0-EB49-B850-F80AFB86F7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02649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92B4AF-2D47-12D8-2EF9-3B10755C91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BLIP-2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9DC34B0-9556-B29E-9C9A-3A1131D0CF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/>
              <a:t>정승민 </a:t>
            </a:r>
            <a:r>
              <a:rPr kumimoji="1" lang="en-US" altLang="ko-KR" dirty="0"/>
              <a:t>(</a:t>
            </a:r>
            <a:r>
              <a:rPr kumimoji="1" lang="ko-KR" altLang="en-US" dirty="0"/>
              <a:t> </a:t>
            </a:r>
            <a:r>
              <a:rPr kumimoji="1" lang="en-US" altLang="ko-KR" dirty="0"/>
              <a:t>2025.06.13)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03742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1CC3AE-2A88-45FE-1ED3-166683834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Experiments</a:t>
            </a:r>
            <a:endParaRPr kumimoji="1"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49E35B57-C49E-C286-5D59-2CC65DA388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20465" y="590780"/>
            <a:ext cx="4778278" cy="612361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A9CC933-8562-9689-DBB0-FBA0BCD83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709" y="3889829"/>
            <a:ext cx="3673596" cy="260757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025C8D9-F5C5-0C16-1F91-E24C886597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1708" y="1383609"/>
            <a:ext cx="3440291" cy="2376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246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328723-1622-5677-10D7-B6A0732E6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Conclusion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1F1628-7591-7573-E63A-38FE2E3FB1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" altLang="ko-KR" dirty="0"/>
              <a:t>BLIP-2 proposes a model that leverages a frozen image encoder and an LLM, employing a parameter‐efficient Q-Former to bridge the modality gap between images and text.</a:t>
            </a:r>
          </a:p>
          <a:p>
            <a:endParaRPr lang="en" altLang="ko-KR" dirty="0"/>
          </a:p>
          <a:p>
            <a:r>
              <a:rPr lang="en" altLang="ko-KR" dirty="0"/>
              <a:t> Despite its small parameter footprint, this model delivers strong zero-shot performance and represents a significant milestone in the evolution of AI agents.</a:t>
            </a:r>
          </a:p>
        </p:txBody>
      </p:sp>
    </p:spTree>
    <p:extLst>
      <p:ext uri="{BB962C8B-B14F-4D97-AF65-F5344CB8AC3E}">
        <p14:creationId xmlns:p14="http://schemas.microsoft.com/office/powerpoint/2010/main" val="299604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88CF4B-AE55-ACB0-E277-E0859FD99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kumimoji="1" lang="en-US" altLang="ko-KR" dirty="0"/>
              <a:t>Contents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4C0A6F-4D67-799E-B2D5-06C478D67C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839" y="1403498"/>
            <a:ext cx="11676322" cy="5082364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Ø"/>
            </a:pPr>
            <a:r>
              <a:rPr kumimoji="1" lang="en-US" altLang="ko-KR" sz="2300" dirty="0"/>
              <a:t>Abstract &amp; Introduction</a:t>
            </a:r>
          </a:p>
          <a:p>
            <a:pPr>
              <a:buFont typeface="Wingdings" pitchFamily="2" charset="2"/>
              <a:buChar char="Ø"/>
            </a:pPr>
            <a:endParaRPr kumimoji="1" lang="en-US" altLang="ko-KR" sz="2300" dirty="0"/>
          </a:p>
          <a:p>
            <a:pPr>
              <a:buFont typeface="Wingdings" pitchFamily="2" charset="2"/>
              <a:buChar char="Ø"/>
            </a:pPr>
            <a:r>
              <a:rPr kumimoji="1" lang="en-US" altLang="ko-KR" sz="2300" dirty="0"/>
              <a:t>Model Architecture</a:t>
            </a:r>
          </a:p>
          <a:p>
            <a:pPr>
              <a:buFont typeface="Wingdings" pitchFamily="2" charset="2"/>
              <a:buChar char="Ø"/>
            </a:pPr>
            <a:endParaRPr kumimoji="1" lang="en-US" altLang="ko-KR" sz="2300" dirty="0"/>
          </a:p>
          <a:p>
            <a:pPr>
              <a:buFont typeface="Wingdings" pitchFamily="2" charset="2"/>
              <a:buChar char="Ø"/>
            </a:pPr>
            <a:r>
              <a:rPr kumimoji="1" lang="en-US" altLang="ko-KR" sz="2300" dirty="0"/>
              <a:t>Bootstrap Vision-Language Representation Learning rom a Frozen Image Encoder</a:t>
            </a:r>
          </a:p>
          <a:p>
            <a:pPr>
              <a:buFont typeface="Wingdings" pitchFamily="2" charset="2"/>
              <a:buChar char="Ø"/>
            </a:pPr>
            <a:endParaRPr kumimoji="1" lang="en-US" altLang="ko-KR" sz="2300" dirty="0"/>
          </a:p>
          <a:p>
            <a:pPr>
              <a:buFont typeface="Wingdings" pitchFamily="2" charset="2"/>
              <a:buChar char="Ø"/>
            </a:pPr>
            <a:r>
              <a:rPr kumimoji="1" lang="en-US" altLang="ko-KR" sz="2300" dirty="0"/>
              <a:t>Bootstrap Vision-to-Language Generative Learning form a Frozen LLM</a:t>
            </a:r>
          </a:p>
          <a:p>
            <a:pPr>
              <a:buFont typeface="Wingdings" pitchFamily="2" charset="2"/>
              <a:buChar char="Ø"/>
            </a:pPr>
            <a:endParaRPr kumimoji="1" lang="en-US" altLang="ko-KR" sz="2300" dirty="0"/>
          </a:p>
          <a:p>
            <a:pPr>
              <a:buFont typeface="Wingdings" pitchFamily="2" charset="2"/>
              <a:buChar char="Ø"/>
            </a:pPr>
            <a:r>
              <a:rPr kumimoji="1" lang="en-US" altLang="ko-KR" sz="2300" dirty="0"/>
              <a:t>Experiment</a:t>
            </a:r>
          </a:p>
          <a:p>
            <a:pPr>
              <a:buFont typeface="Wingdings" pitchFamily="2" charset="2"/>
              <a:buChar char="Ø"/>
            </a:pPr>
            <a:endParaRPr kumimoji="1" lang="en-US" altLang="ko-KR" sz="2300" dirty="0"/>
          </a:p>
          <a:p>
            <a:pPr>
              <a:buFont typeface="Wingdings" pitchFamily="2" charset="2"/>
              <a:buChar char="Ø"/>
            </a:pPr>
            <a:r>
              <a:rPr kumimoji="1" lang="en-US" altLang="ko-KR" sz="2300" dirty="0"/>
              <a:t>Conclusion</a:t>
            </a:r>
            <a:endParaRPr kumimoji="1" lang="ko-KR" altLang="en-US" sz="2300" dirty="0"/>
          </a:p>
        </p:txBody>
      </p:sp>
    </p:spTree>
    <p:extLst>
      <p:ext uri="{BB962C8B-B14F-4D97-AF65-F5344CB8AC3E}">
        <p14:creationId xmlns:p14="http://schemas.microsoft.com/office/powerpoint/2010/main" val="145761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A5ACAA-DC56-8410-4226-21C582ABC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kumimoji="1" lang="en-US" altLang="ko-KR" dirty="0"/>
              <a:t>Abstract &amp; Introduction</a:t>
            </a:r>
            <a:br>
              <a:rPr kumimoji="1" lang="en-US" altLang="ko-KR" dirty="0"/>
            </a:b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EAC81B8-A362-8B4E-7CD8-E803A8E19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105" y="1325564"/>
            <a:ext cx="5610519" cy="466617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431D844-2F78-F915-970F-C22A6C2F8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1378" y="2241671"/>
            <a:ext cx="5410761" cy="24440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A321A9-B8DD-092B-5EBF-0BFC6694F0B4}"/>
              </a:ext>
            </a:extLst>
          </p:cNvPr>
          <p:cNvSpPr txBox="1"/>
          <p:nvPr/>
        </p:nvSpPr>
        <p:spPr>
          <a:xfrm>
            <a:off x="6153311" y="1775723"/>
            <a:ext cx="588689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/>
              <a:t>[ Q-Former serves as a bridge between two different modality ]</a:t>
            </a:r>
            <a:endParaRPr kumimoji="1"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2821100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C73C597-624E-399A-ACAB-593BE788E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9888279" cy="1048287"/>
          </a:xfrm>
        </p:spPr>
        <p:txBody>
          <a:bodyPr/>
          <a:lstStyle/>
          <a:p>
            <a:r>
              <a:rPr kumimoji="1" lang="en-US" altLang="ko-KR" dirty="0"/>
              <a:t>Model Architecture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FF5BB1D-6A11-F3DD-DA77-9B5289E97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96" y="1066542"/>
            <a:ext cx="7772400" cy="236245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809F339-E0C0-811C-20A8-F390AC8AE2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8466" y="3898039"/>
            <a:ext cx="7772400" cy="28390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7B79E9-3216-7E9F-DA3D-645F3C7B1C5D}"/>
              </a:ext>
            </a:extLst>
          </p:cNvPr>
          <p:cNvSpPr txBox="1"/>
          <p:nvPr/>
        </p:nvSpPr>
        <p:spPr>
          <a:xfrm>
            <a:off x="361507" y="881876"/>
            <a:ext cx="5847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Stage1 :  Image-Language Representation Learning</a:t>
            </a:r>
            <a:endParaRPr kumimoji="1"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2BC1CF-ED94-6CFF-2980-E974A02A5AB5}"/>
              </a:ext>
            </a:extLst>
          </p:cNvPr>
          <p:cNvSpPr txBox="1"/>
          <p:nvPr/>
        </p:nvSpPr>
        <p:spPr>
          <a:xfrm>
            <a:off x="3498466" y="3620763"/>
            <a:ext cx="5694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Stage2 :  Image-to-Language Generative Learning</a:t>
            </a:r>
            <a:endParaRPr kumimoji="1"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860717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8069B-2D18-7F2D-9442-23A551682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1455"/>
            <a:ext cx="12192000" cy="1325563"/>
          </a:xfrm>
        </p:spPr>
        <p:txBody>
          <a:bodyPr>
            <a:normAutofit fontScale="90000"/>
          </a:bodyPr>
          <a:lstStyle/>
          <a:p>
            <a:r>
              <a:rPr kumimoji="1" lang="en-US" altLang="ko-KR" dirty="0"/>
              <a:t>Bootstrap Vision-Language Representation Learning rom a Frozen Image Encoder</a:t>
            </a:r>
            <a:br>
              <a:rPr kumimoji="1" lang="en-US" altLang="ko-KR" dirty="0"/>
            </a:br>
            <a:endParaRPr kumimoji="1"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510B914-83DD-574A-6AE1-56E66C4D9C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0350" y="1818011"/>
            <a:ext cx="9131300" cy="2730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B963932-7868-5BE9-DBBF-F9BB8150C536}"/>
              </a:ext>
            </a:extLst>
          </p:cNvPr>
          <p:cNvSpPr txBox="1"/>
          <p:nvPr/>
        </p:nvSpPr>
        <p:spPr>
          <a:xfrm>
            <a:off x="174171" y="4819504"/>
            <a:ext cx="118436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Inspired by BLIP, BLIP-2 have 3 task. This task aim for to train the Q-Former such that the</a:t>
            </a:r>
          </a:p>
          <a:p>
            <a:r>
              <a:rPr kumimoji="1" lang="en-US" altLang="ko-KR" dirty="0"/>
              <a:t>Queries can learn to extract visual representation that is most informative of the text.</a:t>
            </a:r>
          </a:p>
          <a:p>
            <a:pPr marL="342900" indent="-342900">
              <a:buAutoNum type="arabicParenR"/>
            </a:pPr>
            <a:r>
              <a:rPr kumimoji="1" lang="en-US" altLang="ko-KR" dirty="0"/>
              <a:t>ITC</a:t>
            </a:r>
          </a:p>
          <a:p>
            <a:pPr marL="342900" indent="-342900">
              <a:buAutoNum type="arabicParenR"/>
            </a:pPr>
            <a:r>
              <a:rPr kumimoji="1" lang="en-US" altLang="ko-KR" dirty="0"/>
              <a:t>ITG</a:t>
            </a:r>
          </a:p>
          <a:p>
            <a:pPr marL="342900" indent="-342900">
              <a:buAutoNum type="arabicParenR"/>
            </a:pPr>
            <a:r>
              <a:rPr kumimoji="1" lang="en-US" altLang="ko-KR" dirty="0"/>
              <a:t>ITM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1832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3B6792-9BF9-19E7-A4C2-0CCA5C9AE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ITC ( Image-Text Contrastive Learning )</a:t>
            </a:r>
            <a:endParaRPr kumimoji="1"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0D0295AE-3650-3BB3-643F-F0E2ACB8D7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597892" y="1890486"/>
            <a:ext cx="3213269" cy="379911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523AF34-2EF4-FB87-617A-8ACC7B17E1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464" y="1890486"/>
            <a:ext cx="8092493" cy="368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216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4843D3-85A5-C8F6-748C-A4955F444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ITG : Image-grounded Text Generation</a:t>
            </a:r>
            <a:endParaRPr kumimoji="1"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5321ABE4-8587-04EF-99E5-E525A3C23D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717971" y="1903978"/>
            <a:ext cx="3153383" cy="436622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F23EB41-DF2D-3B74-E72F-E48D21A79F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478" y="1903979"/>
            <a:ext cx="6693807" cy="436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406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9268F9-885A-5A2D-907A-878BABC90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ITM : Image-Text matching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B5E70F9-EA80-A14E-5C72-3A0775A259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033657" y="1662780"/>
            <a:ext cx="3167743" cy="461525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6F246A8-2D78-CEFD-E6BF-EDCAAD1BB5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685" y="1690688"/>
            <a:ext cx="7184572" cy="455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561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143B81-482D-0CB7-7098-D52E2CE77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9311"/>
            <a:ext cx="10515600" cy="1325563"/>
          </a:xfrm>
        </p:spPr>
        <p:txBody>
          <a:bodyPr>
            <a:normAutofit fontScale="90000"/>
          </a:bodyPr>
          <a:lstStyle/>
          <a:p>
            <a:r>
              <a:rPr kumimoji="1" lang="en-US" altLang="ko-KR" dirty="0"/>
              <a:t>Bootstrap Vision-to-Language Generative Learning form a Frozen LLM</a:t>
            </a:r>
            <a:br>
              <a:rPr kumimoji="1" lang="en-US" altLang="ko-KR" dirty="0"/>
            </a:br>
            <a:endParaRPr kumimoji="1"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6D5FCBAF-DABA-4618-AE69-FA91D32BD7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5612" y="1242293"/>
            <a:ext cx="9321800" cy="3263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F1A53F-36E5-82DB-8F7C-5B7B16B8EAB2}"/>
              </a:ext>
            </a:extLst>
          </p:cNvPr>
          <p:cNvSpPr txBox="1"/>
          <p:nvPr/>
        </p:nvSpPr>
        <p:spPr>
          <a:xfrm>
            <a:off x="754743" y="4847772"/>
            <a:ext cx="1099974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In the generative pr-training stage, Q-Former learn generative capability using Z ( image soft prompt )</a:t>
            </a:r>
          </a:p>
          <a:p>
            <a:r>
              <a:rPr kumimoji="1" lang="en-US" altLang="ko-KR" dirty="0"/>
              <a:t>Using 2 task</a:t>
            </a:r>
          </a:p>
          <a:p>
            <a:endParaRPr kumimoji="1" lang="en-US" altLang="ko-KR" dirty="0"/>
          </a:p>
          <a:p>
            <a:pPr marL="342900" indent="-342900">
              <a:buAutoNum type="arabicParenR"/>
            </a:pPr>
            <a:r>
              <a:rPr kumimoji="1" lang="en-US" altLang="ko-KR" dirty="0"/>
              <a:t>Decoder Based LLM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input = Only use z ( Image prompt )</a:t>
            </a:r>
          </a:p>
          <a:p>
            <a:pPr marL="342900" indent="-342900">
              <a:buAutoNum type="arabicParenR"/>
            </a:pPr>
            <a:r>
              <a:rPr kumimoji="1" lang="en-US" altLang="ko-KR" dirty="0"/>
              <a:t>Encoder-Decoder Based LLM : input = Image prompt + prefix 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97861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264</Words>
  <Application>Microsoft Macintosh PowerPoint</Application>
  <PresentationFormat>와이드스크린</PresentationFormat>
  <Paragraphs>45</Paragraphs>
  <Slides>11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맑은 고딕</vt:lpstr>
      <vt:lpstr>Arial</vt:lpstr>
      <vt:lpstr>Wingdings</vt:lpstr>
      <vt:lpstr>Office 테마</vt:lpstr>
      <vt:lpstr>BLIP-2</vt:lpstr>
      <vt:lpstr>Contents</vt:lpstr>
      <vt:lpstr>Abstract &amp; Introduction </vt:lpstr>
      <vt:lpstr>Model Architecture</vt:lpstr>
      <vt:lpstr>Bootstrap Vision-Language Representation Learning rom a Frozen Image Encoder </vt:lpstr>
      <vt:lpstr>ITC ( Image-Text Contrastive Learning )</vt:lpstr>
      <vt:lpstr>ITG : Image-grounded Text Generation</vt:lpstr>
      <vt:lpstr>ITM : Image-Text matching</vt:lpstr>
      <vt:lpstr>Bootstrap Vision-to-Language Generative Learning form a Frozen LLM </vt:lpstr>
      <vt:lpstr>Experiments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정승민</dc:creator>
  <cp:lastModifiedBy>정승민</cp:lastModifiedBy>
  <cp:revision>2</cp:revision>
  <dcterms:created xsi:type="dcterms:W3CDTF">2025-06-13T09:37:57Z</dcterms:created>
  <dcterms:modified xsi:type="dcterms:W3CDTF">2025-06-15T05:08:09Z</dcterms:modified>
</cp:coreProperties>
</file>

<file path=docProps/thumbnail.jpeg>
</file>